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7"/>
  </p:sldMasterIdLst>
  <p:sldIdLst>
    <p:sldId id="256" r:id="rId18"/>
    <p:sldId id="257" r:id="rId19"/>
    <p:sldId id="258" r:id="rId20"/>
    <p:sldId id="260" r:id="rId21"/>
    <p:sldId id="259" r:id="rId22"/>
    <p:sldId id="261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96" d="100"/>
          <a:sy n="96" d="100"/>
        </p:scale>
        <p:origin x="78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slide" Target="slides/slide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4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slideMaster" Target="slideMasters/slide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" Target="slides/slide3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6.xml"/><Relationship Id="rId10" Type="http://schemas.openxmlformats.org/officeDocument/2006/relationships/customXml" Target="../customXml/item10.xml"/><Relationship Id="rId19" Type="http://schemas.openxmlformats.org/officeDocument/2006/relationships/slide" Target="slides/slide2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5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6CE090-27BB-42FA-828C-EB167A193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F59BD5-0128-487B-97AB-77A468AC6E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F418B4-9AA5-4411-9FB2-F361F9F43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A278C1-5399-406A-9F9E-64CED9814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6A1149-202C-4AF0-9D29-6BD890F20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511768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78907-B7B8-4804-B21B-FEC634D5E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3B9211-A6FF-4EDF-B193-CE2D20ABB7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6DBA29-1884-4D22-9FE4-ED48C7D95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D7AD3F-1B4D-4330-89C2-6F8C31033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F1FD71-519E-48CC-8B86-5AA77E50D3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83962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B14C1F-AFA6-47A2-8B59-CB7D53CF60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E7D833-D7C6-4913-B128-DEBE378E6A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DC642-5FD6-425E-86FC-AFD72C03D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8767F5-1D0E-4415-A52F-B3371EF3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32E970-258F-4BB8-905F-9D1370247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156850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8A7E87-BE9C-4871-AAD6-1DA5C14EF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65497B-DA96-47E2-8B6D-37F73DCF1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71E87-3BB5-40DB-B75F-28BFA167B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D24778-1709-432F-93AD-DF2A6749C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C00C4-384C-4387-9D7C-46C04930B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2426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14BD4A-60BF-4BD3-8E1A-76C9508E3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8A9AD-F197-498B-B4E2-6F027843F9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7279C-6331-4B01-BF32-CC90C48D1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CFCCB-42D3-4E97-B901-F3B101E6F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5DDA6-1066-4388-82CF-C53CAEAC2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119004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457F1F-B998-4D38-86DD-A5F71B7EA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BCAEBA-6B9A-4B6A-924A-9F07C5C747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2CBEFD-F618-4C94-9556-0D1AC897C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8FBA6-5C7A-4912-B362-117E78103F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5D9C18-420D-4FC2-B2AF-D7B0E23E1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47F65-65DE-4053-A97A-99CC6572D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348564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2EC99-2CF6-4212-BD27-07A0111FC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21085F-6955-47EB-8408-6A0A5F86A0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CFEFBB-7BE6-4B4B-8B14-CF50DC2B44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3D28A0E-58DA-4094-839A-A0F3D2255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D3BB2E-DD36-4EEB-882F-5B426B3EDE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BB2F3B-E0C3-4941-89BB-1FE6BDB37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C60F6C-61B6-411E-9540-937946019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03E0866-576B-4E66-B5FE-AFF8201FC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43977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70607-72AA-4694-931D-C53DF6E53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9FA733-3C3D-40C5-B659-68E386B5F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CEF8BD-19EE-40BA-A6F6-483776663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FE875A-791D-4842-BB39-8D8092F93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860455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971385B-45C9-4A0F-9B69-2AD6EB3EC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3B8941-ABBE-4290-9614-91BCA0449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E10251-2DD8-43BC-9ED7-40691A026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6201578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AD3C3B-BC8E-4F88-9505-F7C4630C26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F540DC-9C19-43C4-B10A-26FAE8A004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3615E6-17B4-4C9B-B031-D3485C8199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AD1966-E166-4B4A-A476-058D7D455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56EDD-D5E9-43F3-B7B2-5202D327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724E7F-69B3-4106-912A-D82771177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1458628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F6BFC-638D-4258-ABE5-29A5792FD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DF1E3E-A23A-4A81-A862-70AD2336DD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SG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2A1F6D0-D3EE-4B55-B80E-A9DC31CBDD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71A39B-1F4C-428D-BD06-5A6246DB7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663937-4D6C-4768-9ACA-671860D98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SG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4AA2BB-19F5-4F9C-A570-AEA4B9CE7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070753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27E163-DFDD-453F-A251-0AE474CFC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SG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08C38B-775A-4721-908B-AEC271E4FE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SG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F9C2E-1656-4CDA-8300-17C12DCC30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B5190-B890-40E7-8E91-E59967E4FD29}" type="datetimeFigureOut">
              <a:rPr lang="en-SG" smtClean="0"/>
              <a:t>21/4/2020</a:t>
            </a:fld>
            <a:endParaRPr lang="en-SG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B3D059-5359-47B8-9F89-A6D5D1E94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SG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42E5A-5B95-436F-9B61-2CBAF562A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CE8F1-FDBC-4F0C-808F-39C3F40961F0}" type="slidenum">
              <a:rPr lang="en-SG" smtClean="0"/>
              <a:t>‹#›</a:t>
            </a:fld>
            <a:endParaRPr lang="en-SG"/>
          </a:p>
        </p:txBody>
      </p:sp>
    </p:spTree>
    <p:extLst>
      <p:ext uri="{BB962C8B-B14F-4D97-AF65-F5344CB8AC3E}">
        <p14:creationId xmlns:p14="http://schemas.microsoft.com/office/powerpoint/2010/main" val="2434540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5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3.xml"/><Relationship Id="rId5" Type="http://schemas.openxmlformats.org/officeDocument/2006/relationships/slideLayout" Target="../slideLayouts/slideLayout1.xml"/><Relationship Id="rId4" Type="http://schemas.openxmlformats.org/officeDocument/2006/relationships/customXml" Target="../../customXml/item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customXml" Target="../../customXml/item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5.xml"/><Relationship Id="rId2" Type="http://schemas.openxmlformats.org/officeDocument/2006/relationships/customXml" Target="../../customXml/item14.xml"/><Relationship Id="rId1" Type="http://schemas.openxmlformats.org/officeDocument/2006/relationships/customXml" Target="../../customXml/item12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1.xml"/><Relationship Id="rId4" Type="http://schemas.openxmlformats.org/officeDocument/2006/relationships/customXml" Target="../../customXml/item1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D7BD8-99D1-421E-B455-487283ED80EA}"/>
              </a:ext>
            </a:extLst>
          </p:cNvPr>
          <p:cNvSpPr/>
          <p:nvPr/>
        </p:nvSpPr>
        <p:spPr>
          <a:xfrm>
            <a:off x="1774480" y="954746"/>
            <a:ext cx="8643040" cy="4948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B846A9B-8D99-429E-A18F-B4D59829B53D}"/>
              </a:ext>
            </a:extLst>
          </p:cNvPr>
          <p:cNvSpPr/>
          <p:nvPr/>
        </p:nvSpPr>
        <p:spPr>
          <a:xfrm>
            <a:off x="3521765" y="1759228"/>
            <a:ext cx="5148469" cy="2067339"/>
          </a:xfrm>
          <a:prstGeom prst="cube">
            <a:avLst>
              <a:gd name="adj" fmla="val 1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2B3D1F-D693-4F9F-9261-AAF763543727}"/>
              </a:ext>
            </a:extLst>
          </p:cNvPr>
          <p:cNvSpPr/>
          <p:nvPr/>
        </p:nvSpPr>
        <p:spPr>
          <a:xfrm>
            <a:off x="7712765" y="2107096"/>
            <a:ext cx="506896" cy="5068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1</a:t>
            </a:r>
          </a:p>
        </p:txBody>
      </p:sp>
      <p:sp>
        <p:nvSpPr>
          <p:cNvPr id="16" name="MouseClick">
            <a:extLst>
              <a:ext uri="{FF2B5EF4-FFF2-40B4-BE49-F238E27FC236}">
                <a16:creationId xmlns:a16="http://schemas.microsoft.com/office/drawing/2014/main" id="{4CA8C864-5B03-49FD-9E4C-1EC84BDBE200}"/>
              </a:ext>
            </a:extLst>
          </p:cNvPr>
          <p:cNvSpPr/>
          <p:nvPr>
            <p:custDataLst>
              <p:custData r:id="rId1"/>
            </p:custDataLst>
          </p:nvPr>
        </p:nvSpPr>
        <p:spPr>
          <a:xfrm rot="20359169">
            <a:off x="8038099" y="2490144"/>
            <a:ext cx="151053" cy="247694"/>
          </a:xfrm>
          <a:custGeom>
            <a:avLst/>
            <a:gdLst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806746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806746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806746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64057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35333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30570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35333 h 997971"/>
              <a:gd name="connsiteX7" fmla="*/ 0 w 592890"/>
              <a:gd name="connsiteY7" fmla="*/ 806746 h 9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890" h="997971">
                <a:moveTo>
                  <a:pt x="0" y="806746"/>
                </a:moveTo>
                <a:lnTo>
                  <a:pt x="296445" y="0"/>
                </a:lnTo>
                <a:lnTo>
                  <a:pt x="592890" y="806746"/>
                </a:lnTo>
                <a:lnTo>
                  <a:pt x="386188" y="730570"/>
                </a:lnTo>
                <a:lnTo>
                  <a:pt x="386188" y="997971"/>
                </a:lnTo>
                <a:lnTo>
                  <a:pt x="206702" y="997971"/>
                </a:lnTo>
                <a:lnTo>
                  <a:pt x="206702" y="735333"/>
                </a:lnTo>
                <a:lnTo>
                  <a:pt x="0" y="806746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>
                <a:lumMod val="85000"/>
                <a:lumOff val="15000"/>
              </a:srgbClr>
            </a:solidFill>
          </a:ln>
          <a:effectLst>
            <a:glow rad="139700">
              <a:srgbClr val="F79646">
                <a:satMod val="175000"/>
                <a:alpha val="40000"/>
              </a:srgbClr>
            </a:glow>
            <a:outerShdw blurRad="25400" dist="25400" dir="2040000" algn="tl" rotWithShape="0">
              <a:prstClr val="black">
                <a:alpha val="20000"/>
              </a:prstClr>
            </a:outerShdw>
          </a:effectLst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97531" tIns="48766" rIns="97531" bIns="4876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483B158-AF92-4EC7-BC41-83A5FB37EC45}"/>
              </a:ext>
            </a:extLst>
          </p:cNvPr>
          <p:cNvSpPr txBox="1"/>
          <p:nvPr/>
        </p:nvSpPr>
        <p:spPr>
          <a:xfrm>
            <a:off x="4115597" y="377691"/>
            <a:ext cx="5187430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SG" dirty="0"/>
              <a:t>In the 3D environment, create a interactive hotspot </a:t>
            </a:r>
          </a:p>
        </p:txBody>
      </p:sp>
      <p:cxnSp>
        <p:nvCxnSpPr>
          <p:cNvPr id="18" name="Connector: Elbow 17">
            <a:extLst>
              <a:ext uri="{FF2B5EF4-FFF2-40B4-BE49-F238E27FC236}">
                <a16:creationId xmlns:a16="http://schemas.microsoft.com/office/drawing/2014/main" id="{F6535874-9F1B-4E68-B182-3E33A4864C17}"/>
              </a:ext>
            </a:extLst>
          </p:cNvPr>
          <p:cNvCxnSpPr>
            <a:cxnSpLocks/>
            <a:stCxn id="17" idx="2"/>
            <a:endCxn id="14" idx="0"/>
          </p:cNvCxnSpPr>
          <p:nvPr/>
        </p:nvCxnSpPr>
        <p:spPr>
          <a:xfrm rot="16200000" flipH="1">
            <a:off x="6657726" y="798608"/>
            <a:ext cx="1360073" cy="1256901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635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C 0.01024 -0.00069 0.02083 0.00093 0.0309 -0.00231 C 0.03854 -0.00486 0.04479 -0.01203 0.05174 -0.01689 C 0.07917 -0.03611 0.0908 -0.06365 0.10642 -0.09814 C 0.11111 -0.1199 0.11372 -0.14074 0.11372 -0.16342 " pathEditMode="relative" ptsTypes="ffffA">
                                      <p:cBhvr>
                                        <p:cTn id="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3" presetClass="exit" presetSubtype="32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D7BD8-99D1-421E-B455-487283ED80EA}"/>
              </a:ext>
            </a:extLst>
          </p:cNvPr>
          <p:cNvSpPr/>
          <p:nvPr/>
        </p:nvSpPr>
        <p:spPr>
          <a:xfrm>
            <a:off x="1774480" y="954746"/>
            <a:ext cx="8643040" cy="4948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B846A9B-8D99-429E-A18F-B4D59829B53D}"/>
              </a:ext>
            </a:extLst>
          </p:cNvPr>
          <p:cNvSpPr/>
          <p:nvPr/>
        </p:nvSpPr>
        <p:spPr>
          <a:xfrm>
            <a:off x="3521765" y="1759228"/>
            <a:ext cx="5148469" cy="2067339"/>
          </a:xfrm>
          <a:prstGeom prst="cube">
            <a:avLst>
              <a:gd name="adj" fmla="val 1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2B3D1F-D693-4F9F-9261-AAF763543727}"/>
              </a:ext>
            </a:extLst>
          </p:cNvPr>
          <p:cNvSpPr/>
          <p:nvPr/>
        </p:nvSpPr>
        <p:spPr>
          <a:xfrm>
            <a:off x="7712765" y="2107096"/>
            <a:ext cx="506896" cy="5068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1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7E1476D-8115-49A4-A6C3-F3AC453F1B50}"/>
              </a:ext>
            </a:extLst>
          </p:cNvPr>
          <p:cNvSpPr/>
          <p:nvPr/>
        </p:nvSpPr>
        <p:spPr>
          <a:xfrm>
            <a:off x="4534555" y="2792897"/>
            <a:ext cx="3339548" cy="2415207"/>
          </a:xfrm>
          <a:prstGeom prst="roundRect">
            <a:avLst>
              <a:gd name="adj" fmla="val 6617"/>
            </a:avLst>
          </a:prstGeom>
          <a:solidFill>
            <a:srgbClr val="000000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SG" sz="1400" dirty="0"/>
              <a:t>UPLOAD YOUR IMAGE AND CAPTION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9CDEE2C-EDB4-4CC5-8064-1077520A62EC}"/>
              </a:ext>
            </a:extLst>
          </p:cNvPr>
          <p:cNvCxnSpPr/>
          <p:nvPr/>
        </p:nvCxnSpPr>
        <p:spPr>
          <a:xfrm>
            <a:off x="4534555" y="3180522"/>
            <a:ext cx="33395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">
            <a:extLst>
              <a:ext uri="{FF2B5EF4-FFF2-40B4-BE49-F238E27FC236}">
                <a16:creationId xmlns:a16="http://schemas.microsoft.com/office/drawing/2014/main" id="{9E0FFD05-601C-4238-8389-16C48BE122CB}"/>
              </a:ext>
            </a:extLst>
          </p:cNvPr>
          <p:cNvSpPr/>
          <p:nvPr>
            <p:custDataLst>
              <p:custData r:id="rId1"/>
            </p:custDataLst>
          </p:nvPr>
        </p:nvSpPr>
        <p:spPr>
          <a:xfrm>
            <a:off x="4875896" y="3955774"/>
            <a:ext cx="2618207" cy="576469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t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Caption</a:t>
            </a:r>
          </a:p>
        </p:txBody>
      </p:sp>
      <p:sp>
        <p:nvSpPr>
          <p:cNvPr id="12" name="Content">
            <a:extLst>
              <a:ext uri="{FF2B5EF4-FFF2-40B4-BE49-F238E27FC236}">
                <a16:creationId xmlns:a16="http://schemas.microsoft.com/office/drawing/2014/main" id="{2F5C30BE-BC2C-46BF-BF4F-B0422776B3B3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>
            <a:off x="4875895" y="3478707"/>
            <a:ext cx="1773383" cy="258410"/>
          </a:xfrm>
          <a:prstGeom prst="rect">
            <a:avLst/>
          </a:prstGeom>
          <a:solidFill>
            <a:sysClr val="window" lastClr="FFFFFF"/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none" lIns="45720" tIns="18288" rIns="45720" bIns="18288" rtlCol="0" anchor="t">
            <a:noAutofit/>
          </a:bodyPr>
          <a:lstStyle/>
          <a:p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Image</a:t>
            </a:r>
          </a:p>
        </p:txBody>
      </p:sp>
      <p:sp>
        <p:nvSpPr>
          <p:cNvPr id="15" name="Content">
            <a:extLst>
              <a:ext uri="{FF2B5EF4-FFF2-40B4-BE49-F238E27FC236}">
                <a16:creationId xmlns:a16="http://schemas.microsoft.com/office/drawing/2014/main" id="{0BDFE804-7EFD-46D6-82AB-FF1357B7E6DE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6708394" y="3488632"/>
            <a:ext cx="953674" cy="25838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BROWSE</a:t>
            </a: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F78E043-E9EA-47A7-82BB-4A23A0D41C77}"/>
              </a:ext>
            </a:extLst>
          </p:cNvPr>
          <p:cNvCxnSpPr/>
          <p:nvPr/>
        </p:nvCxnSpPr>
        <p:spPr>
          <a:xfrm>
            <a:off x="4534555" y="4744278"/>
            <a:ext cx="3339548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">
            <a:extLst>
              <a:ext uri="{FF2B5EF4-FFF2-40B4-BE49-F238E27FC236}">
                <a16:creationId xmlns:a16="http://schemas.microsoft.com/office/drawing/2014/main" id="{8DFACC66-DB57-4C02-A6B8-0A69E53033A9}"/>
              </a:ext>
            </a:extLst>
          </p:cNvPr>
          <p:cNvSpPr/>
          <p:nvPr>
            <p:custDataLst>
              <p:custData r:id="rId4"/>
            </p:custDataLst>
          </p:nvPr>
        </p:nvSpPr>
        <p:spPr>
          <a:xfrm>
            <a:off x="5762586" y="4846997"/>
            <a:ext cx="785709" cy="25838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UPLOAD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37168B5-30C2-46B6-AAAD-06BC452E4863}"/>
              </a:ext>
            </a:extLst>
          </p:cNvPr>
          <p:cNvSpPr txBox="1"/>
          <p:nvPr/>
        </p:nvSpPr>
        <p:spPr>
          <a:xfrm>
            <a:off x="4115596" y="377691"/>
            <a:ext cx="6932347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SG" dirty="0"/>
              <a:t>If click on the hotspot, pop up window to browse image and text upload</a:t>
            </a:r>
          </a:p>
        </p:txBody>
      </p:sp>
      <p:cxnSp>
        <p:nvCxnSpPr>
          <p:cNvPr id="19" name="Connector: Elbow 18">
            <a:extLst>
              <a:ext uri="{FF2B5EF4-FFF2-40B4-BE49-F238E27FC236}">
                <a16:creationId xmlns:a16="http://schemas.microsoft.com/office/drawing/2014/main" id="{6893648A-4141-43CC-AEB2-057F12ADE4BF}"/>
              </a:ext>
            </a:extLst>
          </p:cNvPr>
          <p:cNvCxnSpPr>
            <a:cxnSpLocks/>
            <a:stCxn id="18" idx="2"/>
          </p:cNvCxnSpPr>
          <p:nvPr/>
        </p:nvCxnSpPr>
        <p:spPr>
          <a:xfrm rot="5400000">
            <a:off x="5870113" y="1081240"/>
            <a:ext cx="2045875" cy="1377440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0684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D7BD8-99D1-421E-B455-487283ED80EA}"/>
              </a:ext>
            </a:extLst>
          </p:cNvPr>
          <p:cNvSpPr/>
          <p:nvPr/>
        </p:nvSpPr>
        <p:spPr>
          <a:xfrm>
            <a:off x="1774480" y="954746"/>
            <a:ext cx="8643040" cy="4948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B846A9B-8D99-429E-A18F-B4D59829B53D}"/>
              </a:ext>
            </a:extLst>
          </p:cNvPr>
          <p:cNvSpPr/>
          <p:nvPr/>
        </p:nvSpPr>
        <p:spPr>
          <a:xfrm>
            <a:off x="3521765" y="1759228"/>
            <a:ext cx="5148469" cy="2067339"/>
          </a:xfrm>
          <a:prstGeom prst="cube">
            <a:avLst>
              <a:gd name="adj" fmla="val 1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2B3D1F-D693-4F9F-9261-AAF763543727}"/>
              </a:ext>
            </a:extLst>
          </p:cNvPr>
          <p:cNvSpPr/>
          <p:nvPr/>
        </p:nvSpPr>
        <p:spPr>
          <a:xfrm>
            <a:off x="7712765" y="2107096"/>
            <a:ext cx="506896" cy="5068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1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87E1476D-8115-49A4-A6C3-F3AC453F1B50}"/>
              </a:ext>
            </a:extLst>
          </p:cNvPr>
          <p:cNvSpPr/>
          <p:nvPr/>
        </p:nvSpPr>
        <p:spPr>
          <a:xfrm>
            <a:off x="4534555" y="2792897"/>
            <a:ext cx="3339548" cy="2415207"/>
          </a:xfrm>
          <a:prstGeom prst="roundRect">
            <a:avLst>
              <a:gd name="adj" fmla="val 6617"/>
            </a:avLst>
          </a:prstGeom>
          <a:solidFill>
            <a:srgbClr val="000000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SG" sz="1400" dirty="0"/>
          </a:p>
          <a:p>
            <a:pPr algn="ctr"/>
            <a:endParaRPr lang="en-SG" sz="1400" dirty="0"/>
          </a:p>
          <a:p>
            <a:pPr algn="ctr"/>
            <a:endParaRPr lang="en-SG" sz="1400" dirty="0"/>
          </a:p>
          <a:p>
            <a:pPr algn="ctr"/>
            <a:endParaRPr lang="en-SG" sz="1400" dirty="0"/>
          </a:p>
          <a:p>
            <a:pPr algn="ctr"/>
            <a:r>
              <a:rPr lang="en-SG" sz="1400" dirty="0"/>
              <a:t>UPLOAD SUCCESSFUL</a:t>
            </a:r>
          </a:p>
        </p:txBody>
      </p:sp>
      <p:sp>
        <p:nvSpPr>
          <p:cNvPr id="18" name="Content">
            <a:extLst>
              <a:ext uri="{FF2B5EF4-FFF2-40B4-BE49-F238E27FC236}">
                <a16:creationId xmlns:a16="http://schemas.microsoft.com/office/drawing/2014/main" id="{8F316EE9-BD56-4AA6-9508-A45D3CDE5779}"/>
              </a:ext>
            </a:extLst>
          </p:cNvPr>
          <p:cNvSpPr/>
          <p:nvPr>
            <p:custDataLst>
              <p:custData r:id="rId1"/>
            </p:custDataLst>
          </p:nvPr>
        </p:nvSpPr>
        <p:spPr>
          <a:xfrm>
            <a:off x="5337313" y="4647600"/>
            <a:ext cx="1868557" cy="25838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UPLOAD ANOTHER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CD2FA37-6B43-422E-B40C-9A6F09D4B7CF}"/>
              </a:ext>
            </a:extLst>
          </p:cNvPr>
          <p:cNvSpPr txBox="1"/>
          <p:nvPr/>
        </p:nvSpPr>
        <p:spPr>
          <a:xfrm>
            <a:off x="4115596" y="377691"/>
            <a:ext cx="3461076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SG" dirty="0"/>
              <a:t>Show message upload is successful</a:t>
            </a:r>
          </a:p>
        </p:txBody>
      </p:sp>
      <p:cxnSp>
        <p:nvCxnSpPr>
          <p:cNvPr id="21" name="Connector: Elbow 20">
            <a:extLst>
              <a:ext uri="{FF2B5EF4-FFF2-40B4-BE49-F238E27FC236}">
                <a16:creationId xmlns:a16="http://schemas.microsoft.com/office/drawing/2014/main" id="{6299048C-0F34-4D71-AE51-C52E18E7B84D}"/>
              </a:ext>
            </a:extLst>
          </p:cNvPr>
          <p:cNvCxnSpPr>
            <a:cxnSpLocks/>
            <a:stCxn id="20" idx="2"/>
          </p:cNvCxnSpPr>
          <p:nvPr/>
        </p:nvCxnSpPr>
        <p:spPr>
          <a:xfrm rot="16200000" flipH="1">
            <a:off x="5002287" y="1590869"/>
            <a:ext cx="2045874" cy="358181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65857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D7BD8-99D1-421E-B455-487283ED80EA}"/>
              </a:ext>
            </a:extLst>
          </p:cNvPr>
          <p:cNvSpPr/>
          <p:nvPr/>
        </p:nvSpPr>
        <p:spPr>
          <a:xfrm>
            <a:off x="1774480" y="954746"/>
            <a:ext cx="8643040" cy="4948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B846A9B-8D99-429E-A18F-B4D59829B53D}"/>
              </a:ext>
            </a:extLst>
          </p:cNvPr>
          <p:cNvSpPr/>
          <p:nvPr/>
        </p:nvSpPr>
        <p:spPr>
          <a:xfrm>
            <a:off x="3521765" y="1759228"/>
            <a:ext cx="5148469" cy="2067339"/>
          </a:xfrm>
          <a:prstGeom prst="cube">
            <a:avLst>
              <a:gd name="adj" fmla="val 1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2B3D1F-D693-4F9F-9261-AAF763543727}"/>
              </a:ext>
            </a:extLst>
          </p:cNvPr>
          <p:cNvSpPr/>
          <p:nvPr/>
        </p:nvSpPr>
        <p:spPr>
          <a:xfrm>
            <a:off x="7712765" y="2107096"/>
            <a:ext cx="506896" cy="5068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5765D9-5F90-4515-A0DD-796BEEA32B7A}"/>
              </a:ext>
            </a:extLst>
          </p:cNvPr>
          <p:cNvPicPr>
            <a:picLocks noChangeAspect="1"/>
          </p:cNvPicPr>
          <p:nvPr>
            <p:custDataLst>
              <p:custData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52" y="2755899"/>
            <a:ext cx="411922" cy="4119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FBAAF9B0-0575-47F5-B96A-423A57BF825B}"/>
              </a:ext>
            </a:extLst>
          </p:cNvPr>
          <p:cNvSpPr txBox="1"/>
          <p:nvPr/>
        </p:nvSpPr>
        <p:spPr>
          <a:xfrm>
            <a:off x="4115596" y="377691"/>
            <a:ext cx="3295774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SG" dirty="0"/>
              <a:t>Icon is added beside the hotspot </a:t>
            </a:r>
          </a:p>
        </p:txBody>
      </p:sp>
      <p:cxnSp>
        <p:nvCxnSpPr>
          <p:cNvPr id="8" name="Connector: Elbow 7">
            <a:extLst>
              <a:ext uri="{FF2B5EF4-FFF2-40B4-BE49-F238E27FC236}">
                <a16:creationId xmlns:a16="http://schemas.microsoft.com/office/drawing/2014/main" id="{7AABAB4D-8F7C-4E10-A592-25356DF74C43}"/>
              </a:ext>
            </a:extLst>
          </p:cNvPr>
          <p:cNvCxnSpPr>
            <a:cxnSpLocks/>
            <a:stCxn id="7" idx="2"/>
            <a:endCxn id="6" idx="1"/>
          </p:cNvCxnSpPr>
          <p:nvPr/>
        </p:nvCxnSpPr>
        <p:spPr>
          <a:xfrm rot="16200000" flipH="1">
            <a:off x="5654449" y="856056"/>
            <a:ext cx="2214837" cy="1996769"/>
          </a:xfrm>
          <a:prstGeom prst="bentConnector2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8394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B4D7BD8-99D1-421E-B455-487283ED80EA}"/>
              </a:ext>
            </a:extLst>
          </p:cNvPr>
          <p:cNvSpPr/>
          <p:nvPr/>
        </p:nvSpPr>
        <p:spPr>
          <a:xfrm>
            <a:off x="1774480" y="954746"/>
            <a:ext cx="8643040" cy="4948508"/>
          </a:xfrm>
          <a:prstGeom prst="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 dirty="0"/>
          </a:p>
        </p:txBody>
      </p:sp>
      <p:sp>
        <p:nvSpPr>
          <p:cNvPr id="13" name="Cube 12">
            <a:extLst>
              <a:ext uri="{FF2B5EF4-FFF2-40B4-BE49-F238E27FC236}">
                <a16:creationId xmlns:a16="http://schemas.microsoft.com/office/drawing/2014/main" id="{4B846A9B-8D99-429E-A18F-B4D59829B53D}"/>
              </a:ext>
            </a:extLst>
          </p:cNvPr>
          <p:cNvSpPr/>
          <p:nvPr/>
        </p:nvSpPr>
        <p:spPr>
          <a:xfrm>
            <a:off x="3521765" y="1759228"/>
            <a:ext cx="5148469" cy="2067339"/>
          </a:xfrm>
          <a:prstGeom prst="cube">
            <a:avLst>
              <a:gd name="adj" fmla="val 1057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G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32B3D1F-D693-4F9F-9261-AAF763543727}"/>
              </a:ext>
            </a:extLst>
          </p:cNvPr>
          <p:cNvSpPr/>
          <p:nvPr/>
        </p:nvSpPr>
        <p:spPr>
          <a:xfrm>
            <a:off x="7712765" y="2107096"/>
            <a:ext cx="506896" cy="50689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SG" dirty="0"/>
              <a:t>1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85765D9-5F90-4515-A0DD-796BEEA32B7A}"/>
              </a:ext>
            </a:extLst>
          </p:cNvPr>
          <p:cNvPicPr>
            <a:picLocks noChangeAspect="1"/>
          </p:cNvPicPr>
          <p:nvPr>
            <p:custDataLst>
              <p:custData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0252" y="2755899"/>
            <a:ext cx="411922" cy="411922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7" name="MouseClick">
            <a:extLst>
              <a:ext uri="{FF2B5EF4-FFF2-40B4-BE49-F238E27FC236}">
                <a16:creationId xmlns:a16="http://schemas.microsoft.com/office/drawing/2014/main" id="{B09938EE-2752-4DFA-A630-3CA3A3270F48}"/>
              </a:ext>
            </a:extLst>
          </p:cNvPr>
          <p:cNvSpPr/>
          <p:nvPr>
            <p:custDataLst>
              <p:custData r:id="rId2"/>
            </p:custDataLst>
          </p:nvPr>
        </p:nvSpPr>
        <p:spPr>
          <a:xfrm rot="20359169">
            <a:off x="8056989" y="3152088"/>
            <a:ext cx="151053" cy="247694"/>
          </a:xfrm>
          <a:custGeom>
            <a:avLst/>
            <a:gdLst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806746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806746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806746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64057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66438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35333 h 997971"/>
              <a:gd name="connsiteX7" fmla="*/ 0 w 592890"/>
              <a:gd name="connsiteY7" fmla="*/ 806746 h 997971"/>
              <a:gd name="connsiteX0" fmla="*/ 0 w 592890"/>
              <a:gd name="connsiteY0" fmla="*/ 806746 h 997971"/>
              <a:gd name="connsiteX1" fmla="*/ 296445 w 592890"/>
              <a:gd name="connsiteY1" fmla="*/ 0 h 997971"/>
              <a:gd name="connsiteX2" fmla="*/ 592890 w 592890"/>
              <a:gd name="connsiteY2" fmla="*/ 806746 h 997971"/>
              <a:gd name="connsiteX3" fmla="*/ 386188 w 592890"/>
              <a:gd name="connsiteY3" fmla="*/ 730570 h 997971"/>
              <a:gd name="connsiteX4" fmla="*/ 386188 w 592890"/>
              <a:gd name="connsiteY4" fmla="*/ 997971 h 997971"/>
              <a:gd name="connsiteX5" fmla="*/ 206702 w 592890"/>
              <a:gd name="connsiteY5" fmla="*/ 997971 h 997971"/>
              <a:gd name="connsiteX6" fmla="*/ 206702 w 592890"/>
              <a:gd name="connsiteY6" fmla="*/ 735333 h 997971"/>
              <a:gd name="connsiteX7" fmla="*/ 0 w 592890"/>
              <a:gd name="connsiteY7" fmla="*/ 806746 h 99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92890" h="997971">
                <a:moveTo>
                  <a:pt x="0" y="806746"/>
                </a:moveTo>
                <a:lnTo>
                  <a:pt x="296445" y="0"/>
                </a:lnTo>
                <a:lnTo>
                  <a:pt x="592890" y="806746"/>
                </a:lnTo>
                <a:lnTo>
                  <a:pt x="386188" y="730570"/>
                </a:lnTo>
                <a:lnTo>
                  <a:pt x="386188" y="997971"/>
                </a:lnTo>
                <a:lnTo>
                  <a:pt x="206702" y="997971"/>
                </a:lnTo>
                <a:lnTo>
                  <a:pt x="206702" y="735333"/>
                </a:lnTo>
                <a:lnTo>
                  <a:pt x="0" y="806746"/>
                </a:lnTo>
                <a:close/>
              </a:path>
            </a:pathLst>
          </a:custGeom>
          <a:solidFill>
            <a:srgbClr val="FFFFFF"/>
          </a:solidFill>
          <a:ln w="3175">
            <a:solidFill>
              <a:srgbClr val="000000">
                <a:lumMod val="85000"/>
                <a:lumOff val="15000"/>
              </a:srgbClr>
            </a:solidFill>
          </a:ln>
          <a:effectLst>
            <a:glow rad="139700">
              <a:srgbClr val="F79646">
                <a:satMod val="175000"/>
                <a:alpha val="40000"/>
              </a:srgbClr>
            </a:glow>
            <a:outerShdw blurRad="25400" dist="25400" dir="2040000" algn="tl" rotWithShape="0">
              <a:prstClr val="black">
                <a:alpha val="20000"/>
              </a:prstClr>
            </a:outerShdw>
          </a:effectLst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lIns="97531" tIns="48766" rIns="97531" bIns="48766"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F253D2A8-8535-40AD-8BCA-890265C8CCE2}"/>
              </a:ext>
            </a:extLst>
          </p:cNvPr>
          <p:cNvSpPr/>
          <p:nvPr/>
        </p:nvSpPr>
        <p:spPr>
          <a:xfrm>
            <a:off x="4534555" y="2792897"/>
            <a:ext cx="3339548" cy="2415207"/>
          </a:xfrm>
          <a:prstGeom prst="roundRect">
            <a:avLst>
              <a:gd name="adj" fmla="val 6617"/>
            </a:avLst>
          </a:prstGeom>
          <a:solidFill>
            <a:srgbClr val="000000">
              <a:alpha val="80000"/>
            </a:srgbClr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SG" sz="1400" dirty="0"/>
          </a:p>
          <a:p>
            <a:pPr algn="ctr"/>
            <a:endParaRPr lang="en-SG" sz="1400" dirty="0"/>
          </a:p>
          <a:p>
            <a:pPr algn="ctr"/>
            <a:endParaRPr lang="en-SG" sz="1400" dirty="0"/>
          </a:p>
          <a:p>
            <a:pPr algn="ctr"/>
            <a:endParaRPr lang="en-SG" sz="1400" dirty="0"/>
          </a:p>
        </p:txBody>
      </p:sp>
      <p:sp>
        <p:nvSpPr>
          <p:cNvPr id="9" name="Content">
            <a:extLst>
              <a:ext uri="{FF2B5EF4-FFF2-40B4-BE49-F238E27FC236}">
                <a16:creationId xmlns:a16="http://schemas.microsoft.com/office/drawing/2014/main" id="{B3FF8C76-6B79-418E-8E37-3DAB3C16A53E}"/>
              </a:ext>
            </a:extLst>
          </p:cNvPr>
          <p:cNvSpPr/>
          <p:nvPr>
            <p:custDataLst>
              <p:custData r:id="rId3"/>
            </p:custDataLst>
          </p:nvPr>
        </p:nvSpPr>
        <p:spPr>
          <a:xfrm>
            <a:off x="4684643" y="4522303"/>
            <a:ext cx="3028122" cy="491559"/>
          </a:xfrm>
          <a:prstGeom prst="roundRect">
            <a:avLst/>
          </a:prstGeom>
          <a:solidFill>
            <a:srgbClr val="FFFFFF">
              <a:lumMod val="95000"/>
            </a:srgbClr>
          </a:solidFill>
          <a:ln w="3175">
            <a:solidFill>
              <a:srgbClr val="000000">
                <a:lumMod val="50000"/>
                <a:lumOff val="50000"/>
              </a:srgbClr>
            </a:solidFill>
          </a:ln>
          <a:effectLst/>
        </p:spPr>
        <p:style>
          <a:lnRef idx="2">
            <a:srgbClr val="4F81BD">
              <a:shade val="50000"/>
            </a:srgbClr>
          </a:lnRef>
          <a:fillRef idx="1">
            <a:srgbClr val="4F81BD"/>
          </a:fillRef>
          <a:effectRef idx="0">
            <a:srgbClr val="4F81BD"/>
          </a:effectRef>
          <a:fontRef idx="minor">
            <a:srgbClr val="000000"/>
          </a:fontRef>
        </p:style>
        <p:txBody>
          <a:bodyPr wrap="square" lIns="91440" tIns="0" rIns="91440" bIns="9144" rtlCol="0" anchor="ctr">
            <a:noAutofit/>
          </a:bodyPr>
          <a:lstStyle/>
          <a:p>
            <a:pPr algn="ctr"/>
            <a:r>
              <a:rPr lang="en-US" sz="1200" dirty="0">
                <a:solidFill>
                  <a:srgbClr val="000000"/>
                </a:solidFill>
                <a:latin typeface="Segoe UI" pitchFamily="34" charset="0"/>
                <a:cs typeface="Segoe UI" pitchFamily="34" charset="0"/>
              </a:rPr>
              <a:t>Caption : Blah Blah 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98A4EB2-36FD-42A7-AF1B-A7FB2225E1DF}"/>
              </a:ext>
            </a:extLst>
          </p:cNvPr>
          <p:cNvPicPr>
            <a:picLocks noChangeAspect="1"/>
          </p:cNvPicPr>
          <p:nvPr>
            <p:custDataLst>
              <p:custData r:id="rId4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3974" y="3064077"/>
            <a:ext cx="1349514" cy="1349514"/>
          </a:xfrm>
          <a:prstGeom prst="rect">
            <a:avLst/>
          </a:prstGeom>
          <a:solidFill>
            <a:schemeClr val="bg1"/>
          </a:solidFill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9DED6DE-B1C4-4F2D-BD0E-DDDCACE4B1AF}"/>
              </a:ext>
            </a:extLst>
          </p:cNvPr>
          <p:cNvSpPr txBox="1"/>
          <p:nvPr/>
        </p:nvSpPr>
        <p:spPr>
          <a:xfrm>
            <a:off x="4115596" y="377691"/>
            <a:ext cx="6712863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SG" dirty="0"/>
              <a:t>If click on the icon, it will pop up a screen to show the image and text </a:t>
            </a:r>
          </a:p>
        </p:txBody>
      </p:sp>
      <p:cxnSp>
        <p:nvCxnSpPr>
          <p:cNvPr id="11" name="Connector: Elbow 10">
            <a:extLst>
              <a:ext uri="{FF2B5EF4-FFF2-40B4-BE49-F238E27FC236}">
                <a16:creationId xmlns:a16="http://schemas.microsoft.com/office/drawing/2014/main" id="{1D81C2ED-2427-4BF7-878B-96446A945D5D}"/>
              </a:ext>
            </a:extLst>
          </p:cNvPr>
          <p:cNvCxnSpPr>
            <a:cxnSpLocks/>
            <a:stCxn id="3" idx="2"/>
            <a:endCxn id="8" idx="0"/>
          </p:cNvCxnSpPr>
          <p:nvPr/>
        </p:nvCxnSpPr>
        <p:spPr>
          <a:xfrm rot="5400000">
            <a:off x="5815242" y="1136111"/>
            <a:ext cx="2045874" cy="1267699"/>
          </a:xfrm>
          <a:prstGeom prst="bentConnector3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9871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44444E-6 C 0.01024 -0.00069 0.02083 0.00093 0.0309 -0.00231 C 0.03854 -0.00486 0.04479 -0.01203 0.05174 -0.01689 C 0.07917 -0.03611 0.0908 -0.06365 0.10642 -0.09814 C 0.11111 -0.1199 0.11372 -0.14074 0.11372 -0.16342 " pathEditMode="relative" ptsTypes="ffff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23" presetClass="exit" presetSubtype="32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9" dur="1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089FD9-E997-4F63-89C1-E62E4DF7BF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SG" dirty="0"/>
              <a:t>Requirement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A8ECC5-6738-4E2E-8279-55A0151E2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SG" dirty="0"/>
              <a:t>Use PHP or .NET </a:t>
            </a:r>
          </a:p>
          <a:p>
            <a:r>
              <a:rPr lang="en-SG" dirty="0"/>
              <a:t>Temporary </a:t>
            </a:r>
          </a:p>
        </p:txBody>
      </p:sp>
    </p:spTree>
    <p:extLst>
      <p:ext uri="{BB962C8B-B14F-4D97-AF65-F5344CB8AC3E}">
        <p14:creationId xmlns:p14="http://schemas.microsoft.com/office/powerpoint/2010/main" val="1723352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System.Storyboarding.Icons.HandCursor" Revision="1" Stencil="System.Storyboarding.Icons" StencilVersion="0.1"/>
</Control>
</file>

<file path=customXml/item10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1.xml><?xml version="1.0" encoding="utf-8"?>
<Control xmlns="http://schemas.microsoft.com/VisualStudio/2011/storyboarding/control">
  <Id Name="System.Storyboarding.Common.MouseClick" Revision="1" Stencil="System.Storyboarding.Common" StencilVersion="0.1"/>
</Control>
</file>

<file path=customXml/item12.xml><?xml version="1.0" encoding="utf-8"?>
<Control xmlns="http://schemas.microsoft.com/VisualStudio/2011/storyboarding/control">
  <Id Name="System.Storyboarding.Icons.Image" Revision="1" Stencil="System.Storyboarding.Icons" StencilVersion="0.1"/>
</Control>
</file>

<file path=customXml/item13.xml><?xml version="1.0" encoding="utf-8"?>
<Control xmlns="http://schemas.microsoft.com/VisualStudio/2011/storyboarding/control">
  <Id Name="System.Storyboarding.Icons.Image" Revision="1" Stencil="System.Storyboarding.Icons" StencilVersion="0.1"/>
</Control>
</file>

<file path=customXml/item14.xml><?xml version="1.0" encoding="utf-8"?>
<Control xmlns="http://schemas.microsoft.com/VisualStudio/2011/storyboarding/control">
  <Id Name="System.Storyboarding.Common.MouseClick" Revision="1" Stencil="System.Storyboarding.Common" StencilVersion="0.1"/>
</Control>
</file>

<file path=customXml/item1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16.xml><?xml version="1.0" encoding="utf-8"?>
<Control xmlns="http://schemas.microsoft.com/VisualStudio/2011/storyboarding/control">
  <Id Name="System.Storyboarding.Icons.Image" Revision="1" Stencil="System.Storyboarding.Icons" StencilVersion="0.1"/>
</Control>
</file>

<file path=customXml/item2.xml><?xml version="1.0" encoding="utf-8"?>
<Control xmlns="http://schemas.microsoft.com/VisualStudio/2011/storyboarding/control">
  <Id Name="System.Storyboarding.Icons.HandPointer" Revision="1" Stencil="System.Storyboarding.Icons" StencilVersion="0.1"/>
</Control>
</file>

<file path=customXml/item3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4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5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6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7.xml><?xml version="1.0" encoding="utf-8"?>
<Control xmlns="http://schemas.microsoft.com/VisualStudio/2011/storyboarding/control">
  <Id Name="System.Storyboarding.Common.TextInput" Revision="1" Stencil="System.Storyboarding.Common" StencilVersion="0.1"/>
</Control>
</file>

<file path=customXml/item8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9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Props1.xml><?xml version="1.0" encoding="utf-8"?>
<ds:datastoreItem xmlns:ds="http://schemas.openxmlformats.org/officeDocument/2006/customXml" ds:itemID="{712F28C9-BF6E-46C2-AC1D-EC2E487B5577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B9AB1118-47D7-40DF-AAA0-A4CD959DDEFE}">
  <ds:schemaRefs>
    <ds:schemaRef ds:uri="http://schemas.microsoft.com/VisualStudio/2011/storyboarding/control"/>
  </ds:schemaRefs>
</ds:datastoreItem>
</file>

<file path=customXml/itemProps11.xml><?xml version="1.0" encoding="utf-8"?>
<ds:datastoreItem xmlns:ds="http://schemas.openxmlformats.org/officeDocument/2006/customXml" ds:itemID="{18C4C698-FCBB-4208-B2C9-D5F6DD468362}">
  <ds:schemaRefs>
    <ds:schemaRef ds:uri="http://schemas.microsoft.com/VisualStudio/2011/storyboarding/control"/>
  </ds:schemaRefs>
</ds:datastoreItem>
</file>

<file path=customXml/itemProps12.xml><?xml version="1.0" encoding="utf-8"?>
<ds:datastoreItem xmlns:ds="http://schemas.openxmlformats.org/officeDocument/2006/customXml" ds:itemID="{D0B1D643-8F57-47BF-96FF-4F4AAB6B86A7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198BB487-1E3A-4CA3-8E41-848C9E82E2A0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E1892972-B235-4251-B994-EF3861BD99DA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D44C764B-3618-4C31-9E85-E473ACCB19AB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84E1C032-012D-4060-9DC1-6355C881E8DE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50F5ECA2-F90A-471D-803B-89C9712691D4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4194A826-BC67-49EC-9B59-726D737E2189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96AB44E3-14C4-4A63-A1EE-8C306CD231D3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1213ABC2-E181-42C0-AFB9-12E823172DDF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B8477385-804D-4FA3-86F3-C3153123B9EE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B60E700F-E6E2-4720-AF29-93A183383F9B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6342CE1F-2DC1-46CC-9673-A9FB5F7A26F2}">
  <ds:schemaRefs>
    <ds:schemaRef ds:uri="http://schemas.microsoft.com/VisualStudio/2011/storyboarding/control"/>
  </ds:schemaRefs>
</ds:datastoreItem>
</file>

<file path=customXml/itemProps9.xml><?xml version="1.0" encoding="utf-8"?>
<ds:datastoreItem xmlns:ds="http://schemas.openxmlformats.org/officeDocument/2006/customXml" ds:itemID="{3DFAD9BC-5D82-4186-87AD-84F7092E8CEE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2397</TotalTime>
  <Words>82</Words>
  <Application>Microsoft Office PowerPoint</Application>
  <PresentationFormat>Widescreen</PresentationFormat>
  <Paragraphs>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Segoe UI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Requirement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Wong</dc:creator>
  <cp:lastModifiedBy>Mark Wong</cp:lastModifiedBy>
  <cp:revision>8</cp:revision>
  <dcterms:created xsi:type="dcterms:W3CDTF">2020-04-21T11:10:23Z</dcterms:created>
  <dcterms:modified xsi:type="dcterms:W3CDTF">2020-04-23T03:07:44Z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fs.IsStoryboard">
    <vt:bool>true</vt:bool>
  </property>
</Properties>
</file>